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2"/>
  </p:notesMasterIdLst>
  <p:handoutMasterIdLst>
    <p:handoutMasterId r:id="rId33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62" r:id="rId20"/>
    <p:sldId id="267" r:id="rId21"/>
    <p:sldId id="285" r:id="rId22"/>
    <p:sldId id="276" r:id="rId23"/>
    <p:sldId id="286" r:id="rId24"/>
    <p:sldId id="264" r:id="rId25"/>
    <p:sldId id="270" r:id="rId26"/>
    <p:sldId id="271" r:id="rId27"/>
    <p:sldId id="265" r:id="rId28"/>
    <p:sldId id="272" r:id="rId29"/>
    <p:sldId id="269" r:id="rId30"/>
    <p:sldId id="260" r:id="rId3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88"/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A5A5A5"/>
    <a:srgbClr val="ED7D31"/>
    <a:srgbClr val="140F71"/>
    <a:srgbClr val="F8E4AC"/>
    <a:srgbClr val="5B9BD5"/>
    <a:srgbClr val="636363"/>
    <a:srgbClr val="FFC72E"/>
    <a:srgbClr val="79B554"/>
    <a:srgbClr val="5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 autoAdjust="0"/>
  </p:normalViewPr>
  <p:slideViewPr>
    <p:cSldViewPr showGuides="1">
      <p:cViewPr varScale="1">
        <p:scale>
          <a:sx n="72" d="100"/>
          <a:sy n="72" d="100"/>
        </p:scale>
        <p:origin x="1272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4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7.png"/><Relationship Id="rId5" Type="http://schemas.openxmlformats.org/officeDocument/2006/relationships/image" Target="../media/image4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4.jpeg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7.png"/><Relationship Id="rId5" Type="http://schemas.openxmlformats.org/officeDocument/2006/relationships/image" Target="../media/image4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jpe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8E9C1A-319E-4F61-AE1C-F731CEB41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1193" y="-1642358"/>
            <a:ext cx="6991603" cy="10009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56625" y="1124438"/>
            <a:ext cx="6974636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263">
            <a:off x="4206419" y="1200426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3348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C567F7-A6EB-4105-8B18-5E6EBDC0EEF3}"/>
              </a:ext>
            </a:extLst>
          </p:cNvPr>
          <p:cNvSpPr txBox="1"/>
          <p:nvPr/>
        </p:nvSpPr>
        <p:spPr>
          <a:xfrm>
            <a:off x="3474000" y="619200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140F71"/>
                </a:solidFill>
              </a:rPr>
              <a:t>資訊工業策進會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FC958A-B43F-4294-8682-1C1FBECABCA6}"/>
              </a:ext>
            </a:extLst>
          </p:cNvPr>
          <p:cNvSpPr txBox="1"/>
          <p:nvPr/>
        </p:nvSpPr>
        <p:spPr>
          <a:xfrm>
            <a:off x="4626000" y="6207115"/>
            <a:ext cx="258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000" b="1" dirty="0">
                <a:solidFill>
                  <a:srgbClr val="140F71"/>
                </a:solidFill>
              </a:rPr>
              <a:t>Institute for Information Industry</a:t>
            </a:r>
            <a:endParaRPr lang="zh-TW" altLang="en-US" sz="1000" b="1" dirty="0" err="1">
              <a:solidFill>
                <a:srgbClr val="140F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2ACE86-3375-4BC0-83A0-E59515916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39947" r="78084" b="39893"/>
          <a:stretch/>
        </p:blipFill>
        <p:spPr bwMode="auto">
          <a:xfrm>
            <a:off x="3258000" y="6210000"/>
            <a:ext cx="254840" cy="2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79393" y="295556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79393" y="400498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79393" y="348197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79393" y="2484512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79392" y="452798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463A271-53BE-422A-90E4-74AC50533DEA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312550" y="3590867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3C31926-9A51-4117-BA75-F88B8B5448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2772931" y="3532491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1D8C79A-7418-4BD3-A513-88F33CBA0BC2}"/>
              </a:ext>
            </a:extLst>
          </p:cNvPr>
          <p:cNvCxnSpPr/>
          <p:nvPr/>
        </p:nvCxnSpPr>
        <p:spPr>
          <a:xfrm>
            <a:off x="5731408" y="357007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9F1F547-E4E6-4210-AA17-2464E51CCEB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8661601" y="3562022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DC873E8-853A-43CD-BC93-1CADFEAAAD1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B7DE8EB-2DD7-4097-9D1A-A932568E56E9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9565FF6-0205-41F3-84C4-5CBF089AEFC8}"/>
              </a:ext>
            </a:extLst>
          </p:cNvPr>
          <p:cNvCxnSpPr>
            <a:cxnSpLocks/>
            <a:stCxn id="39" idx="0"/>
            <a:endCxn id="70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DEF6B87-C9BD-4F8B-B3C3-0526C37260C4}"/>
              </a:ext>
            </a:extLst>
          </p:cNvPr>
          <p:cNvCxnSpPr>
            <a:cxnSpLocks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D12EC11-8DEC-4877-9AFE-5BAFBC2961E5}"/>
              </a:ext>
            </a:extLst>
          </p:cNvPr>
          <p:cNvCxnSpPr/>
          <p:nvPr/>
        </p:nvCxnSpPr>
        <p:spPr>
          <a:xfrm>
            <a:off x="1312549" y="359086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48BBF9-2067-431A-B06E-F26252E3CF4D}"/>
              </a:ext>
            </a:extLst>
          </p:cNvPr>
          <p:cNvCxnSpPr>
            <a:cxnSpLocks/>
          </p:cNvCxnSpPr>
          <p:nvPr/>
        </p:nvCxnSpPr>
        <p:spPr>
          <a:xfrm>
            <a:off x="2772930" y="3532489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4A2B664-300F-4BB8-A4FA-803669671F05}"/>
              </a:ext>
            </a:extLst>
          </p:cNvPr>
          <p:cNvCxnSpPr/>
          <p:nvPr/>
        </p:nvCxnSpPr>
        <p:spPr>
          <a:xfrm>
            <a:off x="5731407" y="3570073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D6BE65-495A-41E4-8700-8B7C42D6A8E3}"/>
              </a:ext>
            </a:extLst>
          </p:cNvPr>
          <p:cNvCxnSpPr>
            <a:cxnSpLocks/>
          </p:cNvCxnSpPr>
          <p:nvPr/>
        </p:nvCxnSpPr>
        <p:spPr>
          <a:xfrm flipH="1">
            <a:off x="8661600" y="3562020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759465D-80A1-40AC-92DA-B9CD4EA48799}"/>
              </a:ext>
            </a:extLst>
          </p:cNvPr>
          <p:cNvCxnSpPr>
            <a:cxnSpLocks/>
          </p:cNvCxnSpPr>
          <p:nvPr/>
        </p:nvCxnSpPr>
        <p:spPr>
          <a:xfrm>
            <a:off x="7191789" y="3523234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11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0B32290-0345-4B18-82C5-D8FC3CF87DCE}"/>
              </a:ext>
            </a:extLst>
          </p:cNvPr>
          <p:cNvCxnSpPr>
            <a:cxnSpLocks/>
          </p:cNvCxnSpPr>
          <p:nvPr/>
        </p:nvCxnSpPr>
        <p:spPr>
          <a:xfrm>
            <a:off x="7344190" y="36756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C46A726-A154-40FB-8ACC-45BC0CDA784C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A1E29B9-DF8E-4102-9A6D-0304D1D5C4E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93566"/>
            <a:chOff x="5043685" y="2062975"/>
            <a:chExt cx="1300458" cy="1293566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83485"/>
            <a:chOff x="555462" y="1212404"/>
            <a:chExt cx="1583913" cy="137548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71886"/>
            <a:chOff x="2912507" y="1216794"/>
            <a:chExt cx="1393673" cy="136305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280973" y="3536788"/>
            <a:ext cx="81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52351" y="4277298"/>
            <a:ext cx="1477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83485"/>
            <a:chOff x="555462" y="1212404"/>
            <a:chExt cx="1583913" cy="137548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浪浪有窩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，象徵天空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純淨白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象徵白雲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霧黃色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形狀">
            <a:extLst>
              <a:ext uri="{FF2B5EF4-FFF2-40B4-BE49-F238E27FC236}">
                <a16:creationId xmlns:a16="http://schemas.microsoft.com/office/drawing/2014/main" id="{8543CC7F-20AC-4923-A5B3-CE219E59C0DF}"/>
              </a:ext>
            </a:extLst>
          </p:cNvPr>
          <p:cNvSpPr/>
          <p:nvPr/>
        </p:nvSpPr>
        <p:spPr>
          <a:xfrm>
            <a:off x="10281592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#DCE9F3">
            <a:extLst>
              <a:ext uri="{FF2B5EF4-FFF2-40B4-BE49-F238E27FC236}">
                <a16:creationId xmlns:a16="http://schemas.microsoft.com/office/drawing/2014/main" id="{BDA6EBFD-5F0B-4277-9B62-70CA0FAD9C2A}"/>
              </a:ext>
            </a:extLst>
          </p:cNvPr>
          <p:cNvSpPr txBox="1"/>
          <p:nvPr/>
        </p:nvSpPr>
        <p:spPr>
          <a:xfrm>
            <a:off x="10334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#DCE9F3</a:t>
            </a:r>
          </a:p>
        </p:txBody>
      </p:sp>
      <p:sp>
        <p:nvSpPr>
          <p:cNvPr id="32" name="天藍色">
            <a:extLst>
              <a:ext uri="{FF2B5EF4-FFF2-40B4-BE49-F238E27FC236}">
                <a16:creationId xmlns:a16="http://schemas.microsoft.com/office/drawing/2014/main" id="{BA91B94A-BD9E-4F33-8925-4C96C2261130}"/>
              </a:ext>
            </a:extLst>
          </p:cNvPr>
          <p:cNvSpPr txBox="1"/>
          <p:nvPr/>
        </p:nvSpPr>
        <p:spPr>
          <a:xfrm>
            <a:off x="10454950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sz="13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天空藍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形狀">
            <a:extLst>
              <a:ext uri="{FF2B5EF4-FFF2-40B4-BE49-F238E27FC236}">
                <a16:creationId xmlns:a16="http://schemas.microsoft.com/office/drawing/2014/main" id="{866EA6E6-2F07-465A-A4CA-2DA59E51336F}"/>
              </a:ext>
            </a:extLst>
          </p:cNvPr>
          <p:cNvSpPr/>
          <p:nvPr/>
        </p:nvSpPr>
        <p:spPr>
          <a:xfrm>
            <a:off x="11608561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#FFFFFF">
            <a:extLst>
              <a:ext uri="{FF2B5EF4-FFF2-40B4-BE49-F238E27FC236}">
                <a16:creationId xmlns:a16="http://schemas.microsoft.com/office/drawing/2014/main" id="{80961806-A733-4CD0-B3F4-22E68BACE080}"/>
              </a:ext>
            </a:extLst>
          </p:cNvPr>
          <p:cNvSpPr txBox="1"/>
          <p:nvPr/>
        </p:nvSpPr>
        <p:spPr>
          <a:xfrm>
            <a:off x="11676121" y="2060848"/>
            <a:ext cx="7377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#FFFFFF</a:t>
            </a:r>
          </a:p>
        </p:txBody>
      </p:sp>
      <p:sp>
        <p:nvSpPr>
          <p:cNvPr id="29" name="純淨白">
            <a:extLst>
              <a:ext uri="{FF2B5EF4-FFF2-40B4-BE49-F238E27FC236}">
                <a16:creationId xmlns:a16="http://schemas.microsoft.com/office/drawing/2014/main" id="{DB05A087-1A5E-451B-8787-75B7BEB90FBB}"/>
              </a:ext>
            </a:extLst>
          </p:cNvPr>
          <p:cNvSpPr txBox="1"/>
          <p:nvPr/>
        </p:nvSpPr>
        <p:spPr>
          <a:xfrm>
            <a:off x="11781919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純淨白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形狀">
            <a:extLst>
              <a:ext uri="{FF2B5EF4-FFF2-40B4-BE49-F238E27FC236}">
                <a16:creationId xmlns:a16="http://schemas.microsoft.com/office/drawing/2014/main" id="{CF5CAD7B-B33A-4E4D-9901-4FD17B048AFB}"/>
              </a:ext>
            </a:extLst>
          </p:cNvPr>
          <p:cNvSpPr/>
          <p:nvPr/>
        </p:nvSpPr>
        <p:spPr>
          <a:xfrm>
            <a:off x="12943783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#F8E4AC">
            <a:extLst>
              <a:ext uri="{FF2B5EF4-FFF2-40B4-BE49-F238E27FC236}">
                <a16:creationId xmlns:a16="http://schemas.microsoft.com/office/drawing/2014/main" id="{406A1CC3-7B27-4304-98E5-3998AFD37AA1}"/>
              </a:ext>
            </a:extLst>
          </p:cNvPr>
          <p:cNvSpPr txBox="1"/>
          <p:nvPr/>
        </p:nvSpPr>
        <p:spPr>
          <a:xfrm>
            <a:off x="13001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#F8E4AC</a:t>
            </a:r>
          </a:p>
        </p:txBody>
      </p:sp>
      <p:sp>
        <p:nvSpPr>
          <p:cNvPr id="26" name="霧黃色">
            <a:extLst>
              <a:ext uri="{FF2B5EF4-FFF2-40B4-BE49-F238E27FC236}">
                <a16:creationId xmlns:a16="http://schemas.microsoft.com/office/drawing/2014/main" id="{D03C4CBE-253A-48CD-BC05-8F64C9478DAF}"/>
              </a:ext>
            </a:extLst>
          </p:cNvPr>
          <p:cNvSpPr txBox="1"/>
          <p:nvPr/>
        </p:nvSpPr>
        <p:spPr>
          <a:xfrm>
            <a:off x="13117141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霧黃色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96E9-0437-4DF1-88F6-EC5591C2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DF1EB-FE69-42F0-814F-600FDEF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76" y="89248"/>
            <a:ext cx="11971181" cy="67687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D00B32-3519-4727-8DAE-1143F9AF9B87}"/>
              </a:ext>
            </a:extLst>
          </p:cNvPr>
          <p:cNvSpPr/>
          <p:nvPr/>
        </p:nvSpPr>
        <p:spPr>
          <a:xfrm>
            <a:off x="8766935" y="5157192"/>
            <a:ext cx="2954817" cy="170080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53028" y="253796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374767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3" y="2535979"/>
            <a:ext cx="303013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67" y="3016221"/>
            <a:ext cx="301945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90" y="2277172"/>
            <a:ext cx="3024336" cy="358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3046CE5-804B-4165-B65B-9A83448B5A50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FF819A0C-8BEC-4EE6-8102-0F831D74EC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2510555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BCE173-46A2-4B6E-A1B8-015C3901C15F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635FF9-C7D3-46A4-BE14-64BF8A53BF9C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1A018-1AD3-4701-A20C-FF82BE53233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7F77B1-D119-4DFF-A6A8-C05745305211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1566749" y="2598175"/>
            <a:ext cx="1869825" cy="3684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36574" y="2852936"/>
            <a:ext cx="3302884" cy="3684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6395967" y="2291723"/>
            <a:ext cx="2736304" cy="3727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2487F6-39AB-4E06-A360-3B934697A38F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5B811EE1-F531-4BE1-88E3-8D7FD5AEAD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485368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906E5C-E480-4579-B24E-FA44C9B30925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CA947C-024F-41DD-AD94-0C9CD7F9F3A3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7DCF4-AF91-4EBB-A74F-5273EAB30636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EFF582-2677-46A0-A0D2-DD3090DA3CE5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149621"/>
            <a:ext cx="7014458" cy="45218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13A0F3-D282-4721-9E83-25C585C0AD5E}"/>
              </a:ext>
            </a:extLst>
          </p:cNvPr>
          <p:cNvGrpSpPr/>
          <p:nvPr/>
        </p:nvGrpSpPr>
        <p:grpSpPr>
          <a:xfrm>
            <a:off x="-2" y="1032271"/>
            <a:ext cx="8845826" cy="1003762"/>
            <a:chOff x="-2" y="1032271"/>
            <a:chExt cx="8845826" cy="1003762"/>
          </a:xfrm>
        </p:grpSpPr>
        <p:graphicFrame>
          <p:nvGraphicFramePr>
            <p:cNvPr id="16" name="資料庫圖表 15">
              <a:extLst>
                <a:ext uri="{FF2B5EF4-FFF2-40B4-BE49-F238E27FC236}">
                  <a16:creationId xmlns:a16="http://schemas.microsoft.com/office/drawing/2014/main" id="{78EB693C-A258-4AB7-9A6A-BEB87FCDA2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4158770"/>
                </p:ext>
              </p:extLst>
            </p:nvPr>
          </p:nvGraphicFramePr>
          <p:xfrm>
            <a:off x="-2" y="1412785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B2F998-9A94-4638-A117-AEFF2366A820}"/>
                </a:ext>
              </a:extLst>
            </p:cNvPr>
            <p:cNvSpPr/>
            <p:nvPr/>
          </p:nvSpPr>
          <p:spPr>
            <a:xfrm>
              <a:off x="0" y="1034485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B70610-87BD-468F-BA21-6C52EA04E53C}"/>
                </a:ext>
              </a:extLst>
            </p:cNvPr>
            <p:cNvSpPr/>
            <p:nvPr/>
          </p:nvSpPr>
          <p:spPr>
            <a:xfrm>
              <a:off x="1781944" y="1034485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E3984C-F089-4ADD-8A44-4DA37CF143C8}"/>
                </a:ext>
              </a:extLst>
            </p:cNvPr>
            <p:cNvSpPr/>
            <p:nvPr/>
          </p:nvSpPr>
          <p:spPr>
            <a:xfrm>
              <a:off x="5091201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1611-AF35-4195-B635-7FD9F9CDECBA}"/>
                </a:ext>
              </a:extLst>
            </p:cNvPr>
            <p:cNvSpPr/>
            <p:nvPr/>
          </p:nvSpPr>
          <p:spPr>
            <a:xfrm>
              <a:off x="6873145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1B6188D-D062-4181-923B-243505AD100A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33" name="資料庫圖表 32">
              <a:extLst>
                <a:ext uri="{FF2B5EF4-FFF2-40B4-BE49-F238E27FC236}">
                  <a16:creationId xmlns:a16="http://schemas.microsoft.com/office/drawing/2014/main" id="{381B73A1-B4FB-4691-B0A0-B37CA2F72F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81739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3DC196-0A50-4AD9-9CA1-F7D99F13F7C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013894-090B-4AC8-BDD1-087C6EFF205A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B49304-44BA-496B-B96C-C6C2ACCB140E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0A54C8-4E2E-48ED-BDAA-85128738CC09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79B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611718" y="2413093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353816" y="6316236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517041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6873147" y="2862553"/>
            <a:ext cx="2342970" cy="271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800679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A5A5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solidFill>
            <a:srgbClr val="70AD4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974358" y="3262556"/>
            <a:ext cx="1931642" cy="1195162"/>
          </a:xfrm>
          <a:prstGeom prst="cloudCallout">
            <a:avLst>
              <a:gd name="adj1" fmla="val -65069"/>
              <a:gd name="adj2" fmla="val -31632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400" b="1" dirty="0">
              <a:solidFill>
                <a:srgbClr val="140F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1458</TotalTime>
  <Words>1383</Words>
  <Application>Microsoft Office PowerPoint</Application>
  <PresentationFormat>A4 紙張 (210x297 公釐)</PresentationFormat>
  <Paragraphs>304</Paragraphs>
  <Slides>29</Slides>
  <Notes>13</Notes>
  <HiddenSlides>13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23</cp:revision>
  <dcterms:created xsi:type="dcterms:W3CDTF">2021-04-12T00:49:08Z</dcterms:created>
  <dcterms:modified xsi:type="dcterms:W3CDTF">2021-10-06T07:32:15Z</dcterms:modified>
  <cp:category/>
</cp:coreProperties>
</file>